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13" r:id="rId2"/>
    <p:sldId id="257" r:id="rId3"/>
    <p:sldId id="258" r:id="rId4"/>
    <p:sldId id="259" r:id="rId5"/>
    <p:sldId id="260" r:id="rId6"/>
    <p:sldId id="262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8" r:id="rId36"/>
    <p:sldId id="299" r:id="rId37"/>
    <p:sldId id="300" r:id="rId38"/>
    <p:sldId id="302" r:id="rId39"/>
    <p:sldId id="303" r:id="rId40"/>
    <p:sldId id="304" r:id="rId41"/>
    <p:sldId id="305" r:id="rId42"/>
    <p:sldId id="306" r:id="rId43"/>
    <p:sldId id="297" r:id="rId44"/>
    <p:sldId id="307" r:id="rId45"/>
    <p:sldId id="308" r:id="rId46"/>
    <p:sldId id="309" r:id="rId47"/>
    <p:sldId id="310" r:id="rId48"/>
    <p:sldId id="314" r:id="rId49"/>
    <p:sldId id="311" r:id="rId50"/>
    <p:sldId id="312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859" autoAdjust="0"/>
    <p:restoredTop sz="86732" autoAdjust="0"/>
  </p:normalViewPr>
  <p:slideViewPr>
    <p:cSldViewPr>
      <p:cViewPr varScale="1">
        <p:scale>
          <a:sx n="91" d="100"/>
          <a:sy n="91" d="100"/>
        </p:scale>
        <p:origin x="-24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E92C8-2E37-4E35-8E71-3F421EDAB8DA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7C5A7-EF8B-4A08-B6C5-09610B4BE5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7C5A7-EF8B-4A08-B6C5-09610B4BE53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DAC0D-2B6E-4AFB-8949-D6B0FDCCD824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43859-823B-413C-B5B9-5962237AB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laycast.ru/uploads/2015/12/11/1627037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620688"/>
            <a:ext cx="82809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AnastasiaScript" pitchFamily="2" charset="0"/>
              </a:rPr>
              <a:t>Муниципальное бюджетное дошкольное </a:t>
            </a:r>
          </a:p>
          <a:p>
            <a:pPr algn="ctr"/>
            <a:r>
              <a:rPr lang="ru-RU" sz="3200" b="1" dirty="0" smtClean="0">
                <a:latin typeface="AnastasiaScript" pitchFamily="2" charset="0"/>
              </a:rPr>
              <a:t>образовательное учреждение «</a:t>
            </a:r>
          </a:p>
          <a:p>
            <a:pPr algn="ctr"/>
            <a:r>
              <a:rPr lang="ru-RU" sz="3200" b="1" dirty="0" smtClean="0">
                <a:latin typeface="AnastasiaScript" pitchFamily="2" charset="0"/>
              </a:rPr>
              <a:t>Никольский детский сад  «Улыбка»</a:t>
            </a:r>
          </a:p>
          <a:p>
            <a:pPr algn="ctr"/>
            <a:r>
              <a:rPr lang="ru-RU" sz="3200" dirty="0" smtClean="0">
                <a:latin typeface="AnastasiaScript" pitchFamily="2" charset="0"/>
              </a:rPr>
              <a:t> воспитатель </a:t>
            </a:r>
            <a:r>
              <a:rPr lang="ru-RU" sz="3200" dirty="0" err="1" smtClean="0">
                <a:latin typeface="AnastasiaScript" pitchFamily="2" charset="0"/>
              </a:rPr>
              <a:t>Будникова</a:t>
            </a:r>
            <a:r>
              <a:rPr lang="ru-RU" sz="3200" dirty="0" smtClean="0">
                <a:latin typeface="AnastasiaScript" pitchFamily="2" charset="0"/>
              </a:rPr>
              <a:t> Л.Л.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xn----btbhgohacmw8m3a.xn--p1ai/assets/images/2019/21.12-elka-15-00/maxresdefaul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12576" y="0"/>
            <a:ext cx="97565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Сохранено\2019-12-30\IMG_443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D:\Сохранено\2019-12-30\IMG_444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789040" y="0"/>
            <a:ext cx="18532476" cy="10404476"/>
          </a:xfrm>
          <a:prstGeom prst="rect">
            <a:avLst/>
          </a:prstGeom>
          <a:noFill/>
        </p:spPr>
      </p:pic>
      <p:pic>
        <p:nvPicPr>
          <p:cNvPr id="1027" name="Picture 3" descr="D:\Сохранено\2019-12-30\IMG_44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D:\Сохранено\2019-12-30\IMG_444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D:\Сохранено\2019-12-30\IMG_445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9388476" y="0"/>
            <a:ext cx="18532476" cy="13302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D:\Сохранено\2019-12-30\IMG_445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764704" y="-747464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D:\Сохранено\2019-12-30\IMG_451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 descr="D:\Сохранено\2019-12-30\IMG_446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429000" y="-276368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D:\Сохранено\2019-12-30\IMG_446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D:\Сохранено\2019-12-30\IMG_44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45024" y="-3339752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Сохранено\2019-12-30\IMG_446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Сохранено\2019-12-30\IMG_447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157192" y="-2547664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Сохранено\2019-12-30\IMG_447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8101408" y="-2259632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Сохранено\2019-12-30\IMG_447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309320" y="-96348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Сохранено\2019-12-30\IMG_447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005064" y="-891480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:\Сохранено\2019-12-30\IMG_447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Сохранено\2019-12-30\IMG_447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:\Сохранено\2019-12-30\IMG_448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8101408" y="-2835696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Сохранено\2019-12-30\IMG_449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525344" y="-2331640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:\Сохранено\2019-12-30\IMG_449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165304" y="-2259632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:\Сохранено\2019-12-30\IMG_449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356992" y="-4059832"/>
            <a:ext cx="18532476" cy="10917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:\Сохранено\2019-12-30\IMG_449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429000" y="-3699792"/>
            <a:ext cx="18532476" cy="10557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:\Сохранено\2019-12-30\IMG_449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852936" y="-312372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:\Сохранено\2019-12-30\IMG_45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573016" y="-3546476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:\Сохранено\2019-12-30\IMG_448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:\Сохранено\2019-12-30\IMG_451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988840" y="-168356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:\Сохранено\2019-12-30\IMG_453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116632" y="-1179512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:\Сохранено\2019-12-30\IMG_453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204864" y="-1467544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охранено\2019-12-30\IMG_452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45024" y="-3195736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охранено\2019-12-30\IMG_45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589240" y="-4419872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Сохранено\2019-12-30\IMG_452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628800" y="-5202238"/>
            <a:ext cx="18532476" cy="12060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Сохранено\2019-12-30\IMG_452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05264" y="-204360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Сохранено\2019-12-30\IMG_452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Сохранено\2019-12-30\IMG_452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941168" y="-204360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Сохранено\2019-12-30\IMG_452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Сохранено\2019-12-30\IMG_454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Сохранено\2019-12-30\IMG_454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573016" y="-2619672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Сохранено\2019-12-30\IMG_454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501008" y="-2691680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Сохранено\2019-12-30\IMG_454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8389440" y="-3339752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Сохранено\2019-12-30\IMG_454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501008" y="-240364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Сохранено\2019-12-30\IMG_454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501008" y="-2187624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Сохранено\2019-12-30\IMG_455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365104" y="-1539552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Сохранено\2019-12-30\IMG_455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628800" y="0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Сохранено\2019-12-30\IMG_455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852936" y="-96348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Сохранено\2019-12-30\IMG_455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45024" y="-60344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Сохранено\2019-12-30\IMG_455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221088" y="-2475656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охранено\2019-12-30\IMG_446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212976" y="-3051720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Сохранено\2019-12-30\IMG_45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94238" y="-1773238"/>
            <a:ext cx="18532476" cy="104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s://myslide.ru/documents_3/cb28e93ba07852d41e988e00fc905195/img1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18</Words>
  <Application>Microsoft Office PowerPoint</Application>
  <PresentationFormat>Экран (4:3)</PresentationFormat>
  <Paragraphs>5</Paragraphs>
  <Slides>50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Admin1</dc:creator>
  <cp:lastModifiedBy>Admin1</cp:lastModifiedBy>
  <cp:revision>20</cp:revision>
  <dcterms:created xsi:type="dcterms:W3CDTF">2020-01-12T07:44:07Z</dcterms:created>
  <dcterms:modified xsi:type="dcterms:W3CDTF">2020-01-13T11:28:56Z</dcterms:modified>
</cp:coreProperties>
</file>